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3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08" autoAdjust="0"/>
    <p:restoredTop sz="94602" autoAdjust="0"/>
  </p:normalViewPr>
  <p:slideViewPr>
    <p:cSldViewPr snapToGrid="0" snapToObjects="1">
      <p:cViewPr varScale="1">
        <p:scale>
          <a:sx n="141" d="100"/>
          <a:sy n="141" d="100"/>
        </p:scale>
        <p:origin x="-15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7B59978-640A-524B-9016-C85289DA4AF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C959C6F-B493-7746-B3BD-7B04F1FAD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  <p:sldLayoutId id="2147484044" r:id="rId14"/>
    <p:sldLayoutId id="2147484045" r:id="rId15"/>
    <p:sldLayoutId id="2147484046" r:id="rId16"/>
    <p:sldLayoutId id="2147484047" r:id="rId17"/>
    <p:sldLayoutId id="2147484048" r:id="rId18"/>
    <p:sldLayoutId id="2147484049" r:id="rId19"/>
    <p:sldLayoutId id="214748405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amieoliver.com/us/foundation/jamies-food-revolution/school-food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9149"/>
            <a:ext cx="4038600" cy="933450"/>
          </a:xfrm>
        </p:spPr>
        <p:txBody>
          <a:bodyPr>
            <a:normAutofit/>
          </a:bodyPr>
          <a:lstStyle/>
          <a:p>
            <a:r>
              <a:rPr lang="en-US" dirty="0" smtClean="0"/>
              <a:t>Eating  Healthy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Changing lives today, for a better tomorrow…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menus are not made easily accessible.</a:t>
            </a:r>
          </a:p>
          <a:p>
            <a:r>
              <a:rPr lang="en-US" dirty="0" smtClean="0"/>
              <a:t>The nutritional facts are not on the school menu or even shown to the children. </a:t>
            </a:r>
          </a:p>
          <a:p>
            <a:r>
              <a:rPr lang="en-US" dirty="0" smtClean="0"/>
              <a:t>The menu should be either posted or handed out, most of the students have never even seen the school menu. </a:t>
            </a:r>
          </a:p>
          <a:p>
            <a:r>
              <a:rPr lang="en-US" dirty="0" smtClean="0"/>
              <a:t>School lunches are generally unhealthy because they usually sell cheeseburgers, pizza, Nachos, etc. </a:t>
            </a:r>
          </a:p>
          <a:p>
            <a:r>
              <a:rPr lang="en-US" dirty="0" smtClean="0"/>
              <a:t>None of these “choices” are we want our children to be eating.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should be serving in school lunches..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fresh Salads an option instead of packaged.</a:t>
            </a:r>
          </a:p>
          <a:p>
            <a:r>
              <a:rPr lang="en-US" dirty="0" smtClean="0"/>
              <a:t>Offer greens such as broccoli, kale, collards, and other vegetables.</a:t>
            </a:r>
          </a:p>
          <a:p>
            <a:r>
              <a:rPr lang="en-US" dirty="0" smtClean="0"/>
              <a:t>Remove deep fried foods, and PROCESSED items, such as pizza, tots, etc.</a:t>
            </a:r>
          </a:p>
          <a:p>
            <a:r>
              <a:rPr lang="en-US" dirty="0" smtClean="0"/>
              <a:t>Eliminate the use of food as a reward</a:t>
            </a:r>
          </a:p>
          <a:p>
            <a:r>
              <a:rPr lang="en-US" dirty="0" smtClean="0"/>
              <a:t>Remove the vending machines</a:t>
            </a:r>
          </a:p>
          <a:p>
            <a:r>
              <a:rPr lang="en-US" dirty="0" smtClean="0"/>
              <a:t>Extend the lunch period to provide the proper amount of time to eat.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you need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1.What are your children eating at school every day?</a:t>
            </a:r>
          </a:p>
          <a:p>
            <a:pPr>
              <a:buNone/>
            </a:pPr>
            <a:r>
              <a:rPr lang="en-US" dirty="0" smtClean="0"/>
              <a:t>2.Who makes the key decisions about food at your child’s school district and their school itself?</a:t>
            </a:r>
          </a:p>
          <a:p>
            <a:pPr>
              <a:buNone/>
            </a:pPr>
            <a:r>
              <a:rPr lang="en-US" dirty="0" smtClean="0"/>
              <a:t>3.What changes can be made at your  children’s school?</a:t>
            </a:r>
          </a:p>
          <a:p>
            <a:pPr>
              <a:buNone/>
            </a:pPr>
            <a:r>
              <a:rPr lang="en-US" dirty="0" smtClean="0"/>
              <a:t>4. Are your children consuming the right amount of nutrients and calories each day at school?</a:t>
            </a:r>
          </a:p>
          <a:p>
            <a:pPr>
              <a:buNone/>
            </a:pPr>
            <a:r>
              <a:rPr lang="en-US" dirty="0" smtClean="0"/>
              <a:t>5. Does your child eat while he/she is at school?</a:t>
            </a:r>
          </a:p>
          <a:p>
            <a:pPr>
              <a:buNone/>
            </a:pPr>
            <a:r>
              <a:rPr lang="en-US" dirty="0" smtClean="0"/>
              <a:t>6. Is a prepared lunch at home, better than eating at school?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Our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schools and get the true facts about school food.</a:t>
            </a:r>
          </a:p>
          <a:p>
            <a:r>
              <a:rPr lang="en-US" dirty="0" smtClean="0"/>
              <a:t>Find out if the food, the children are consuming is healthy and unprocessed.</a:t>
            </a:r>
          </a:p>
          <a:p>
            <a:r>
              <a:rPr lang="en-US" dirty="0" smtClean="0"/>
              <a:t>Is there a part of the cafeteria that serves salads?</a:t>
            </a:r>
          </a:p>
          <a:p>
            <a:r>
              <a:rPr lang="en-US" dirty="0" smtClean="0"/>
              <a:t>Cafeterias have to present a paper that shows the school “menu” with calories and ingredients, to students and anyone that asks to see the menu.</a:t>
            </a:r>
          </a:p>
          <a:p>
            <a:r>
              <a:rPr lang="en-US" dirty="0" smtClean="0"/>
              <a:t>Initiate organic programs into schools.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ORGANIC SCHOOL LUNCHES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500" dirty="0" smtClean="0"/>
              <a:t>The Good Earth Lunch Program</a:t>
            </a:r>
          </a:p>
          <a:p>
            <a:r>
              <a:rPr lang="en-US" sz="4500" dirty="0" smtClean="0"/>
              <a:t>Programs that are offered from this are Full Service, Drop Off Service, and Drop Off A la Carte Service</a:t>
            </a:r>
          </a:p>
          <a:p>
            <a:r>
              <a:rPr lang="en-US" sz="4500" dirty="0" smtClean="0"/>
              <a:t>Full Service: Staff comes with all necessary items, they serve and clean up. It is available five days a week</a:t>
            </a:r>
          </a:p>
          <a:p>
            <a:r>
              <a:rPr lang="en-US" sz="4500" dirty="0" smtClean="0"/>
              <a:t>Drop Off Service: No good earth service staff, they teach parent volunteers what the staff does</a:t>
            </a:r>
          </a:p>
          <a:p>
            <a:r>
              <a:rPr lang="en-US" sz="4500" dirty="0" smtClean="0"/>
              <a:t>Drop Off A la Carte Service: Drop off the food and the school pays the fee.</a:t>
            </a:r>
          </a:p>
          <a:p>
            <a:r>
              <a:rPr lang="en-US" sz="4500" dirty="0" smtClean="0"/>
              <a:t>The Good Earth Lunch Program is like a catering service that provides healthy, ORGANIC foods to school. </a:t>
            </a:r>
          </a:p>
          <a:p>
            <a:endParaRPr lang="en-US" dirty="0" smtClean="0"/>
          </a:p>
          <a:p>
            <a:pPr>
              <a:buSzPct val="77000"/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"CREATE CHANGE." </a:t>
            </a:r>
            <a:r>
              <a:rPr lang="en-US" i="1" dirty="0" smtClean="0"/>
              <a:t>Create Change: NY Coalition for Healthy School Food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24 Oct. 2012. &lt;http://</a:t>
            </a:r>
            <a:r>
              <a:rPr lang="en-US" dirty="0" err="1" smtClean="0"/>
              <a:t>www.healthyschoolfood.org/createchange.htm</a:t>
            </a:r>
            <a:r>
              <a:rPr lang="en-US" dirty="0" smtClean="0"/>
              <a:t>&gt;. </a:t>
            </a:r>
          </a:p>
          <a:p>
            <a:r>
              <a:rPr lang="en-US" dirty="0" smtClean="0"/>
              <a:t>"Jamie Oliver's Food Revolution." </a:t>
            </a:r>
            <a:r>
              <a:rPr lang="en-US" i="1" dirty="0" smtClean="0"/>
              <a:t>Jamie Oliver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17 Oct. 2012. </a:t>
            </a:r>
            <a:r>
              <a:rPr lang="en-US" dirty="0" err="1" smtClean="0">
                <a:hlinkClick r:id="rId2"/>
              </a:rPr>
              <a:t>http://www.jamieoliver.com/us/foundation/jamies-food-revolution/school-food</a:t>
            </a:r>
            <a:r>
              <a:rPr lang="en-US" dirty="0" err="1" smtClean="0"/>
              <a:t>.</a:t>
            </a:r>
            <a:endParaRPr lang="en-US" dirty="0" smtClean="0"/>
          </a:p>
          <a:p>
            <a:r>
              <a:rPr lang="en-US" i="1" dirty="0" smtClean="0"/>
              <a:t>Good Earth Organic Lunches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&lt;http://</a:t>
            </a:r>
            <a:r>
              <a:rPr lang="en-US" dirty="0" err="1" smtClean="0"/>
              <a:t>www.goodearthorganiclunches.com/programinfo.html</a:t>
            </a:r>
            <a:r>
              <a:rPr lang="en-US" dirty="0" smtClean="0"/>
              <a:t>&gt;. </a:t>
            </a:r>
          </a:p>
          <a:p>
            <a:r>
              <a:rPr lang="en-US" dirty="0" smtClean="0"/>
              <a:t>"Organic Education." </a:t>
            </a:r>
            <a:r>
              <a:rPr lang="en-US" i="1" dirty="0" err="1" smtClean="0"/>
              <a:t>Organic.org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25 Oct. 2012. &lt;http://www.organic.org/articles/showarticle/article-221&gt;</a:t>
            </a:r>
            <a:r>
              <a:rPr lang="en-US" dirty="0" smtClean="0"/>
              <a:t>.</a:t>
            </a:r>
          </a:p>
          <a:p>
            <a:r>
              <a:rPr lang="en-US" dirty="0" smtClean="0"/>
              <a:t>"Kelly the Kitchen Kop." </a:t>
            </a:r>
            <a:r>
              <a:rPr lang="en-US" i="1" dirty="0" smtClean="0"/>
              <a:t>Kelly the Kitchen Kop. </a:t>
            </a:r>
            <a:r>
              <a:rPr lang="en-US" i="1" dirty="0" err="1" smtClean="0"/>
              <a:t>N.p</a:t>
            </a:r>
            <a:r>
              <a:rPr lang="en-US" i="1" dirty="0" smtClean="0"/>
              <a:t>., </a:t>
            </a:r>
            <a:r>
              <a:rPr lang="en-US" i="1" dirty="0" err="1" smtClean="0"/>
              <a:t>n.d</a:t>
            </a:r>
            <a:r>
              <a:rPr lang="en-US" i="1" dirty="0" smtClean="0"/>
              <a:t>. Web. 29 Oct. 2012. &lt;http://</a:t>
            </a:r>
            <a:r>
              <a:rPr lang="en-US" i="1" dirty="0" err="1" smtClean="0"/>
              <a:t>kellythekitchenkop.com</a:t>
            </a:r>
            <a:r>
              <a:rPr lang="en-US" i="1" dirty="0" smtClean="0"/>
              <a:t>/&gt;.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192</TotalTime>
  <Words>621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Eating  Healthy </vt:lpstr>
      <vt:lpstr>Background:  </vt:lpstr>
      <vt:lpstr>What we should be serving in school lunches..</vt:lpstr>
      <vt:lpstr>Key questions you need to ask</vt:lpstr>
      <vt:lpstr>                       Our Plan</vt:lpstr>
      <vt:lpstr>   ORGANIC SCHOOL LUNCHES</vt:lpstr>
      <vt:lpstr>Resources…</vt:lpstr>
    </vt:vector>
  </TitlesOfParts>
  <Company>AUSD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TBA</dc:title>
  <dc:creator>214 Student</dc:creator>
  <cp:lastModifiedBy>214 Student</cp:lastModifiedBy>
  <cp:revision>10</cp:revision>
  <dcterms:created xsi:type="dcterms:W3CDTF">2012-10-29T15:51:48Z</dcterms:created>
  <dcterms:modified xsi:type="dcterms:W3CDTF">2012-10-29T16:00:46Z</dcterms:modified>
</cp:coreProperties>
</file>